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7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741B-23CC-43F7-9C93-3C76A1EDF105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C826-0DC8-40BC-B90F-F468A43A8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741B-23CC-43F7-9C93-3C76A1EDF105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C826-0DC8-40BC-B90F-F468A43A8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741B-23CC-43F7-9C93-3C76A1EDF105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C826-0DC8-40BC-B90F-F468A43A8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741B-23CC-43F7-9C93-3C76A1EDF105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C826-0DC8-40BC-B90F-F468A43A8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741B-23CC-43F7-9C93-3C76A1EDF105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C826-0DC8-40BC-B90F-F468A43A8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741B-23CC-43F7-9C93-3C76A1EDF105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C826-0DC8-40BC-B90F-F468A43A8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741B-23CC-43F7-9C93-3C76A1EDF105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C826-0DC8-40BC-B90F-F468A43A8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741B-23CC-43F7-9C93-3C76A1EDF105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C826-0DC8-40BC-B90F-F468A43A8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741B-23CC-43F7-9C93-3C76A1EDF105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C826-0DC8-40BC-B90F-F468A43A8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741B-23CC-43F7-9C93-3C76A1EDF105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C826-0DC8-40BC-B90F-F468A43A8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741B-23CC-43F7-9C93-3C76A1EDF105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C826-0DC8-40BC-B90F-F468A43A8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0741B-23CC-43F7-9C93-3C76A1EDF105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4C826-0DC8-40BC-B90F-F468A43A8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 and Settings\cdestrad\Desktop\ksc-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8991600" cy="66294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505200" y="3505200"/>
            <a:ext cx="304800" cy="3048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77000" y="1981200"/>
            <a:ext cx="1524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705600" y="2133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OSB II  R#5109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9400" y="4038600"/>
            <a:ext cx="1051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 &amp; ID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Building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0400" y="1905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Traffic Light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Up Arrow 18"/>
          <p:cNvSpPr/>
          <p:nvPr/>
        </p:nvSpPr>
        <p:spPr>
          <a:xfrm>
            <a:off x="8001000" y="304800"/>
            <a:ext cx="45719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153400" y="4572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</a:t>
            </a:r>
            <a:endParaRPr lang="en-US" b="1" dirty="0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3733800" y="3352800"/>
            <a:ext cx="381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0" y="2819400"/>
            <a:ext cx="1740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New Guard Gate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Parallelogram 11"/>
          <p:cNvSpPr/>
          <p:nvPr/>
        </p:nvSpPr>
        <p:spPr>
          <a:xfrm>
            <a:off x="3886200" y="3200400"/>
            <a:ext cx="152400" cy="3048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NASA/ODIN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cdestrad</dc:creator>
  <cp:lastModifiedBy>Ken Hollis</cp:lastModifiedBy>
  <cp:revision>6</cp:revision>
  <dcterms:created xsi:type="dcterms:W3CDTF">2011-06-07T17:34:39Z</dcterms:created>
  <dcterms:modified xsi:type="dcterms:W3CDTF">2011-06-07T18:51:00Z</dcterms:modified>
</cp:coreProperties>
</file>